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DC1FF-808C-418E-A584-230F1D643A0F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B5FD5D-4723-4A51-92B9-10473E7544F1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Preparing to face life-or-death situations</a:t>
          </a:r>
        </a:p>
      </dgm:t>
    </dgm:pt>
    <dgm:pt modelId="{4DCAAE24-8DB2-437C-A502-EE5DCC72102E}" type="parTrans" cxnId="{3D3B0813-2B00-44F9-85A7-195A459D1F95}">
      <dgm:prSet/>
      <dgm:spPr/>
      <dgm:t>
        <a:bodyPr/>
        <a:lstStyle/>
        <a:p>
          <a:endParaRPr lang="en-US"/>
        </a:p>
      </dgm:t>
    </dgm:pt>
    <dgm:pt modelId="{75F11F6F-E0B9-4BAB-9DDE-F4BCCB378880}" type="sibTrans" cxnId="{3D3B0813-2B00-44F9-85A7-195A459D1F95}">
      <dgm:prSet/>
      <dgm:spPr/>
      <dgm:t>
        <a:bodyPr/>
        <a:lstStyle/>
        <a:p>
          <a:endParaRPr lang="en-US"/>
        </a:p>
      </dgm:t>
    </dgm:pt>
    <dgm:pt modelId="{CC2B11A2-E29C-40BC-8B66-98471A15653B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Superior planning</a:t>
          </a:r>
        </a:p>
      </dgm:t>
    </dgm:pt>
    <dgm:pt modelId="{5D2C7CA5-2B7F-4270-89A6-16D3C7B7072D}" type="parTrans" cxnId="{95ACCE38-5C1B-49F3-8DA0-325EB995E033}">
      <dgm:prSet/>
      <dgm:spPr/>
      <dgm:t>
        <a:bodyPr/>
        <a:lstStyle/>
        <a:p>
          <a:endParaRPr lang="en-US"/>
        </a:p>
      </dgm:t>
    </dgm:pt>
    <dgm:pt modelId="{8CDCB19D-66D9-4EA3-B0D7-BAE977BB6901}" type="sibTrans" cxnId="{95ACCE38-5C1B-49F3-8DA0-325EB995E033}">
      <dgm:prSet/>
      <dgm:spPr/>
      <dgm:t>
        <a:bodyPr/>
        <a:lstStyle/>
        <a:p>
          <a:endParaRPr lang="en-US"/>
        </a:p>
      </dgm:t>
    </dgm:pt>
    <dgm:pt modelId="{FFA43724-121F-4FC6-B271-37A650012BE1}">
      <dgm:prSet phldrT="[Text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Good facilities</a:t>
          </a:r>
        </a:p>
      </dgm:t>
    </dgm:pt>
    <dgm:pt modelId="{6912C945-0FDA-43C7-BEFF-B4C38EF0CC72}" type="parTrans" cxnId="{DCB6F8D4-430B-4684-AE17-1879F7E32D69}">
      <dgm:prSet/>
      <dgm:spPr/>
      <dgm:t>
        <a:bodyPr/>
        <a:lstStyle/>
        <a:p>
          <a:endParaRPr lang="en-US"/>
        </a:p>
      </dgm:t>
    </dgm:pt>
    <dgm:pt modelId="{EF982E30-9392-41B3-8810-7622BD38681C}" type="sibTrans" cxnId="{DCB6F8D4-430B-4684-AE17-1879F7E32D69}">
      <dgm:prSet/>
      <dgm:spPr/>
      <dgm:t>
        <a:bodyPr/>
        <a:lstStyle/>
        <a:p>
          <a:endParaRPr lang="en-US"/>
        </a:p>
      </dgm:t>
    </dgm:pt>
    <dgm:pt modelId="{45C88D5D-2344-4B6D-9C5D-11A3D56AF58F}">
      <dgm:prSet phldrT="[Text]" custT="1"/>
      <dgm:spPr/>
      <dgm:t>
        <a:bodyPr/>
        <a:lstStyle/>
        <a:p>
          <a:r>
            <a:rPr lang="en-US" sz="32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Excellent training</a:t>
          </a:r>
        </a:p>
      </dgm:t>
    </dgm:pt>
    <dgm:pt modelId="{568B8C45-C1C0-4573-864D-1AE1A8D2793C}" type="parTrans" cxnId="{42852ACD-46F9-4E34-8010-CD38D539B2AC}">
      <dgm:prSet/>
      <dgm:spPr/>
      <dgm:t>
        <a:bodyPr/>
        <a:lstStyle/>
        <a:p>
          <a:endParaRPr lang="en-US"/>
        </a:p>
      </dgm:t>
    </dgm:pt>
    <dgm:pt modelId="{F357D19E-7479-4D18-B401-1FAFB576971C}" type="sibTrans" cxnId="{42852ACD-46F9-4E34-8010-CD38D539B2AC}">
      <dgm:prSet/>
      <dgm:spPr/>
      <dgm:t>
        <a:bodyPr/>
        <a:lstStyle/>
        <a:p>
          <a:endParaRPr lang="en-US"/>
        </a:p>
      </dgm:t>
    </dgm:pt>
    <dgm:pt modelId="{100DD7B8-7172-43D9-BED0-BE04DEA60AB2}" type="pres">
      <dgm:prSet presAssocID="{074DC1FF-808C-418E-A584-230F1D643A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329C1D-5AAD-43B2-9CB3-1184908C347A}" type="pres">
      <dgm:prSet presAssocID="{26B5FD5D-4723-4A51-92B9-10473E7544F1}" presName="hierRoot1" presStyleCnt="0">
        <dgm:presLayoutVars>
          <dgm:hierBranch val="init"/>
        </dgm:presLayoutVars>
      </dgm:prSet>
      <dgm:spPr/>
    </dgm:pt>
    <dgm:pt modelId="{AB539F67-43AF-4F1C-B440-C6BD5F6D43C0}" type="pres">
      <dgm:prSet presAssocID="{26B5FD5D-4723-4A51-92B9-10473E7544F1}" presName="rootComposite1" presStyleCnt="0"/>
      <dgm:spPr/>
    </dgm:pt>
    <dgm:pt modelId="{DE4E2DA2-B40F-40C6-971C-4311E6034050}" type="pres">
      <dgm:prSet presAssocID="{26B5FD5D-4723-4A51-92B9-10473E7544F1}" presName="rootText1" presStyleLbl="node0" presStyleIdx="0" presStyleCnt="1" custScaleX="294213" custLinFactNeighborY="-16835">
        <dgm:presLayoutVars>
          <dgm:chPref val="3"/>
        </dgm:presLayoutVars>
      </dgm:prSet>
      <dgm:spPr/>
    </dgm:pt>
    <dgm:pt modelId="{E410BF4B-48F6-472E-BFA1-FED1D9F131D2}" type="pres">
      <dgm:prSet presAssocID="{26B5FD5D-4723-4A51-92B9-10473E7544F1}" presName="rootConnector1" presStyleLbl="node1" presStyleIdx="0" presStyleCnt="0"/>
      <dgm:spPr/>
    </dgm:pt>
    <dgm:pt modelId="{496AB8D8-B916-49A8-9B8F-E7DCD898A1F2}" type="pres">
      <dgm:prSet presAssocID="{26B5FD5D-4723-4A51-92B9-10473E7544F1}" presName="hierChild2" presStyleCnt="0"/>
      <dgm:spPr/>
    </dgm:pt>
    <dgm:pt modelId="{F88F58D4-F4B9-44F5-87E2-FA1F18E3781B}" type="pres">
      <dgm:prSet presAssocID="{5D2C7CA5-2B7F-4270-89A6-16D3C7B7072D}" presName="Name37" presStyleLbl="parChTrans1D2" presStyleIdx="0" presStyleCnt="3"/>
      <dgm:spPr/>
    </dgm:pt>
    <dgm:pt modelId="{AB1ED0BD-3CCD-4FCC-8C84-1BBD04E0E214}" type="pres">
      <dgm:prSet presAssocID="{CC2B11A2-E29C-40BC-8B66-98471A15653B}" presName="hierRoot2" presStyleCnt="0">
        <dgm:presLayoutVars>
          <dgm:hierBranch val="init"/>
        </dgm:presLayoutVars>
      </dgm:prSet>
      <dgm:spPr/>
    </dgm:pt>
    <dgm:pt modelId="{E02E0890-2D63-4327-8D6E-5922D1A9421B}" type="pres">
      <dgm:prSet presAssocID="{CC2B11A2-E29C-40BC-8B66-98471A15653B}" presName="rootComposite" presStyleCnt="0"/>
      <dgm:spPr/>
    </dgm:pt>
    <dgm:pt modelId="{810E574A-1994-4CCA-8DFC-AEBDC75F59D0}" type="pres">
      <dgm:prSet presAssocID="{CC2B11A2-E29C-40BC-8B66-98471A15653B}" presName="rootText" presStyleLbl="node2" presStyleIdx="0" presStyleCnt="3">
        <dgm:presLayoutVars>
          <dgm:chPref val="3"/>
        </dgm:presLayoutVars>
      </dgm:prSet>
      <dgm:spPr/>
    </dgm:pt>
    <dgm:pt modelId="{250722C1-8573-42EE-BB17-42DA2C5F832C}" type="pres">
      <dgm:prSet presAssocID="{CC2B11A2-E29C-40BC-8B66-98471A15653B}" presName="rootConnector" presStyleLbl="node2" presStyleIdx="0" presStyleCnt="3"/>
      <dgm:spPr/>
    </dgm:pt>
    <dgm:pt modelId="{A36EB1A5-53BF-4F09-BAE5-3AB18A0578DA}" type="pres">
      <dgm:prSet presAssocID="{CC2B11A2-E29C-40BC-8B66-98471A15653B}" presName="hierChild4" presStyleCnt="0"/>
      <dgm:spPr/>
    </dgm:pt>
    <dgm:pt modelId="{A8D7E239-9FF1-4CC8-924B-B006D428FC82}" type="pres">
      <dgm:prSet presAssocID="{CC2B11A2-E29C-40BC-8B66-98471A15653B}" presName="hierChild5" presStyleCnt="0"/>
      <dgm:spPr/>
    </dgm:pt>
    <dgm:pt modelId="{A2219D90-C8DB-427F-975A-A6EC8C60326A}" type="pres">
      <dgm:prSet presAssocID="{6912C945-0FDA-43C7-BEFF-B4C38EF0CC72}" presName="Name37" presStyleLbl="parChTrans1D2" presStyleIdx="1" presStyleCnt="3"/>
      <dgm:spPr/>
    </dgm:pt>
    <dgm:pt modelId="{6AA346A3-F818-4367-B7E7-2A10C9C45C50}" type="pres">
      <dgm:prSet presAssocID="{FFA43724-121F-4FC6-B271-37A650012BE1}" presName="hierRoot2" presStyleCnt="0">
        <dgm:presLayoutVars>
          <dgm:hierBranch val="init"/>
        </dgm:presLayoutVars>
      </dgm:prSet>
      <dgm:spPr/>
    </dgm:pt>
    <dgm:pt modelId="{E2DB089A-4E37-4EBB-B083-6B3C37295E9F}" type="pres">
      <dgm:prSet presAssocID="{FFA43724-121F-4FC6-B271-37A650012BE1}" presName="rootComposite" presStyleCnt="0"/>
      <dgm:spPr/>
    </dgm:pt>
    <dgm:pt modelId="{24750BBB-FDAF-4633-A092-1FDE05CF5F4E}" type="pres">
      <dgm:prSet presAssocID="{FFA43724-121F-4FC6-B271-37A650012BE1}" presName="rootText" presStyleLbl="node2" presStyleIdx="1" presStyleCnt="3">
        <dgm:presLayoutVars>
          <dgm:chPref val="3"/>
        </dgm:presLayoutVars>
      </dgm:prSet>
      <dgm:spPr/>
    </dgm:pt>
    <dgm:pt modelId="{888960FC-CFD8-4C74-A8CE-E6E40139F608}" type="pres">
      <dgm:prSet presAssocID="{FFA43724-121F-4FC6-B271-37A650012BE1}" presName="rootConnector" presStyleLbl="node2" presStyleIdx="1" presStyleCnt="3"/>
      <dgm:spPr/>
    </dgm:pt>
    <dgm:pt modelId="{B911BCC6-3F74-4D6E-B8D4-3C4F29EFDC20}" type="pres">
      <dgm:prSet presAssocID="{FFA43724-121F-4FC6-B271-37A650012BE1}" presName="hierChild4" presStyleCnt="0"/>
      <dgm:spPr/>
    </dgm:pt>
    <dgm:pt modelId="{78B0C049-64E2-4307-8D37-6DDCDBBE5880}" type="pres">
      <dgm:prSet presAssocID="{FFA43724-121F-4FC6-B271-37A650012BE1}" presName="hierChild5" presStyleCnt="0"/>
      <dgm:spPr/>
    </dgm:pt>
    <dgm:pt modelId="{9E17B77D-3DCC-48B5-9971-A3C44934E00D}" type="pres">
      <dgm:prSet presAssocID="{568B8C45-C1C0-4573-864D-1AE1A8D2793C}" presName="Name37" presStyleLbl="parChTrans1D2" presStyleIdx="2" presStyleCnt="3"/>
      <dgm:spPr/>
    </dgm:pt>
    <dgm:pt modelId="{56CD31D7-8B8F-4D30-86B0-1AE524E2ACDB}" type="pres">
      <dgm:prSet presAssocID="{45C88D5D-2344-4B6D-9C5D-11A3D56AF58F}" presName="hierRoot2" presStyleCnt="0">
        <dgm:presLayoutVars>
          <dgm:hierBranch val="init"/>
        </dgm:presLayoutVars>
      </dgm:prSet>
      <dgm:spPr/>
    </dgm:pt>
    <dgm:pt modelId="{5F4F222C-D693-4246-BC37-A483905F5B52}" type="pres">
      <dgm:prSet presAssocID="{45C88D5D-2344-4B6D-9C5D-11A3D56AF58F}" presName="rootComposite" presStyleCnt="0"/>
      <dgm:spPr/>
    </dgm:pt>
    <dgm:pt modelId="{16B18742-B77B-410F-9798-0B61323D27DB}" type="pres">
      <dgm:prSet presAssocID="{45C88D5D-2344-4B6D-9C5D-11A3D56AF58F}" presName="rootText" presStyleLbl="node2" presStyleIdx="2" presStyleCnt="3">
        <dgm:presLayoutVars>
          <dgm:chPref val="3"/>
        </dgm:presLayoutVars>
      </dgm:prSet>
      <dgm:spPr/>
    </dgm:pt>
    <dgm:pt modelId="{679AE115-B396-43BF-90FD-E3ACE2A3F1B3}" type="pres">
      <dgm:prSet presAssocID="{45C88D5D-2344-4B6D-9C5D-11A3D56AF58F}" presName="rootConnector" presStyleLbl="node2" presStyleIdx="2" presStyleCnt="3"/>
      <dgm:spPr/>
    </dgm:pt>
    <dgm:pt modelId="{1A8A8199-2F1C-480F-995E-DD06BD34CAD8}" type="pres">
      <dgm:prSet presAssocID="{45C88D5D-2344-4B6D-9C5D-11A3D56AF58F}" presName="hierChild4" presStyleCnt="0"/>
      <dgm:spPr/>
    </dgm:pt>
    <dgm:pt modelId="{0DC0892C-F580-4DEF-9B6A-ED333ED0C20C}" type="pres">
      <dgm:prSet presAssocID="{45C88D5D-2344-4B6D-9C5D-11A3D56AF58F}" presName="hierChild5" presStyleCnt="0"/>
      <dgm:spPr/>
    </dgm:pt>
    <dgm:pt modelId="{E63A13E0-8D90-4570-9826-D6E6F202E5F1}" type="pres">
      <dgm:prSet presAssocID="{26B5FD5D-4723-4A51-92B9-10473E7544F1}" presName="hierChild3" presStyleCnt="0"/>
      <dgm:spPr/>
    </dgm:pt>
  </dgm:ptLst>
  <dgm:cxnLst>
    <dgm:cxn modelId="{3D3B0813-2B00-44F9-85A7-195A459D1F95}" srcId="{074DC1FF-808C-418E-A584-230F1D643A0F}" destId="{26B5FD5D-4723-4A51-92B9-10473E7544F1}" srcOrd="0" destOrd="0" parTransId="{4DCAAE24-8DB2-437C-A502-EE5DCC72102E}" sibTransId="{75F11F6F-E0B9-4BAB-9DDE-F4BCCB378880}"/>
    <dgm:cxn modelId="{588DA225-1C29-44AC-8674-B7767540895D}" type="presOf" srcId="{FFA43724-121F-4FC6-B271-37A650012BE1}" destId="{888960FC-CFD8-4C74-A8CE-E6E40139F608}" srcOrd="1" destOrd="0" presId="urn:microsoft.com/office/officeart/2005/8/layout/orgChart1"/>
    <dgm:cxn modelId="{2EB80038-50F8-4A6A-93F4-DACD692B173A}" type="presOf" srcId="{6912C945-0FDA-43C7-BEFF-B4C38EF0CC72}" destId="{A2219D90-C8DB-427F-975A-A6EC8C60326A}" srcOrd="0" destOrd="0" presId="urn:microsoft.com/office/officeart/2005/8/layout/orgChart1"/>
    <dgm:cxn modelId="{95ACCE38-5C1B-49F3-8DA0-325EB995E033}" srcId="{26B5FD5D-4723-4A51-92B9-10473E7544F1}" destId="{CC2B11A2-E29C-40BC-8B66-98471A15653B}" srcOrd="0" destOrd="0" parTransId="{5D2C7CA5-2B7F-4270-89A6-16D3C7B7072D}" sibTransId="{8CDCB19D-66D9-4EA3-B0D7-BAE977BB6901}"/>
    <dgm:cxn modelId="{D496E845-DC2A-4118-947A-4471F541DFCD}" type="presOf" srcId="{074DC1FF-808C-418E-A584-230F1D643A0F}" destId="{100DD7B8-7172-43D9-BED0-BE04DEA60AB2}" srcOrd="0" destOrd="0" presId="urn:microsoft.com/office/officeart/2005/8/layout/orgChart1"/>
    <dgm:cxn modelId="{37202267-8BC4-4E5B-BE76-DF9149D86C3B}" type="presOf" srcId="{FFA43724-121F-4FC6-B271-37A650012BE1}" destId="{24750BBB-FDAF-4633-A092-1FDE05CF5F4E}" srcOrd="0" destOrd="0" presId="urn:microsoft.com/office/officeart/2005/8/layout/orgChart1"/>
    <dgm:cxn modelId="{E752BA9C-142C-450A-AC87-2FCFA33A4D76}" type="presOf" srcId="{5D2C7CA5-2B7F-4270-89A6-16D3C7B7072D}" destId="{F88F58D4-F4B9-44F5-87E2-FA1F18E3781B}" srcOrd="0" destOrd="0" presId="urn:microsoft.com/office/officeart/2005/8/layout/orgChart1"/>
    <dgm:cxn modelId="{A15A87B8-A144-4E1C-B090-3F7471783FB3}" type="presOf" srcId="{568B8C45-C1C0-4573-864D-1AE1A8D2793C}" destId="{9E17B77D-3DCC-48B5-9971-A3C44934E00D}" srcOrd="0" destOrd="0" presId="urn:microsoft.com/office/officeart/2005/8/layout/orgChart1"/>
    <dgm:cxn modelId="{DBCADEBA-836D-413A-9EFC-5AB8764E3492}" type="presOf" srcId="{CC2B11A2-E29C-40BC-8B66-98471A15653B}" destId="{250722C1-8573-42EE-BB17-42DA2C5F832C}" srcOrd="1" destOrd="0" presId="urn:microsoft.com/office/officeart/2005/8/layout/orgChart1"/>
    <dgm:cxn modelId="{1E8F93BD-BDB5-4CD8-A2DA-30D8EAA22153}" type="presOf" srcId="{26B5FD5D-4723-4A51-92B9-10473E7544F1}" destId="{E410BF4B-48F6-472E-BFA1-FED1D9F131D2}" srcOrd="1" destOrd="0" presId="urn:microsoft.com/office/officeart/2005/8/layout/orgChart1"/>
    <dgm:cxn modelId="{AAAEEBC5-7CF6-4861-8613-F54835195467}" type="presOf" srcId="{45C88D5D-2344-4B6D-9C5D-11A3D56AF58F}" destId="{679AE115-B396-43BF-90FD-E3ACE2A3F1B3}" srcOrd="1" destOrd="0" presId="urn:microsoft.com/office/officeart/2005/8/layout/orgChart1"/>
    <dgm:cxn modelId="{4EC353C9-A40E-4E5D-A9A8-8C45E55853B7}" type="presOf" srcId="{CC2B11A2-E29C-40BC-8B66-98471A15653B}" destId="{810E574A-1994-4CCA-8DFC-AEBDC75F59D0}" srcOrd="0" destOrd="0" presId="urn:microsoft.com/office/officeart/2005/8/layout/orgChart1"/>
    <dgm:cxn modelId="{42852ACD-46F9-4E34-8010-CD38D539B2AC}" srcId="{26B5FD5D-4723-4A51-92B9-10473E7544F1}" destId="{45C88D5D-2344-4B6D-9C5D-11A3D56AF58F}" srcOrd="2" destOrd="0" parTransId="{568B8C45-C1C0-4573-864D-1AE1A8D2793C}" sibTransId="{F357D19E-7479-4D18-B401-1FAFB576971C}"/>
    <dgm:cxn modelId="{DCB6F8D4-430B-4684-AE17-1879F7E32D69}" srcId="{26B5FD5D-4723-4A51-92B9-10473E7544F1}" destId="{FFA43724-121F-4FC6-B271-37A650012BE1}" srcOrd="1" destOrd="0" parTransId="{6912C945-0FDA-43C7-BEFF-B4C38EF0CC72}" sibTransId="{EF982E30-9392-41B3-8810-7622BD38681C}"/>
    <dgm:cxn modelId="{35534BF1-00FB-4513-8A79-C5928196FAC6}" type="presOf" srcId="{26B5FD5D-4723-4A51-92B9-10473E7544F1}" destId="{DE4E2DA2-B40F-40C6-971C-4311E6034050}" srcOrd="0" destOrd="0" presId="urn:microsoft.com/office/officeart/2005/8/layout/orgChart1"/>
    <dgm:cxn modelId="{08FE0FF5-899B-4159-919E-C445AA46D708}" type="presOf" srcId="{45C88D5D-2344-4B6D-9C5D-11A3D56AF58F}" destId="{16B18742-B77B-410F-9798-0B61323D27DB}" srcOrd="0" destOrd="0" presId="urn:microsoft.com/office/officeart/2005/8/layout/orgChart1"/>
    <dgm:cxn modelId="{F6B9C090-224D-47F0-BDC0-CBEFABEDC234}" type="presParOf" srcId="{100DD7B8-7172-43D9-BED0-BE04DEA60AB2}" destId="{9F329C1D-5AAD-43B2-9CB3-1184908C347A}" srcOrd="0" destOrd="0" presId="urn:microsoft.com/office/officeart/2005/8/layout/orgChart1"/>
    <dgm:cxn modelId="{9C9EC928-C118-4C98-960D-92C119125AE1}" type="presParOf" srcId="{9F329C1D-5AAD-43B2-9CB3-1184908C347A}" destId="{AB539F67-43AF-4F1C-B440-C6BD5F6D43C0}" srcOrd="0" destOrd="0" presId="urn:microsoft.com/office/officeart/2005/8/layout/orgChart1"/>
    <dgm:cxn modelId="{B85116A3-1FBF-45A0-A575-CF1F45A568A6}" type="presParOf" srcId="{AB539F67-43AF-4F1C-B440-C6BD5F6D43C0}" destId="{DE4E2DA2-B40F-40C6-971C-4311E6034050}" srcOrd="0" destOrd="0" presId="urn:microsoft.com/office/officeart/2005/8/layout/orgChart1"/>
    <dgm:cxn modelId="{332F815A-E4F7-413A-8A8F-05478AC41860}" type="presParOf" srcId="{AB539F67-43AF-4F1C-B440-C6BD5F6D43C0}" destId="{E410BF4B-48F6-472E-BFA1-FED1D9F131D2}" srcOrd="1" destOrd="0" presId="urn:microsoft.com/office/officeart/2005/8/layout/orgChart1"/>
    <dgm:cxn modelId="{06D772B8-ACC0-4F5B-8803-E54D95772A16}" type="presParOf" srcId="{9F329C1D-5AAD-43B2-9CB3-1184908C347A}" destId="{496AB8D8-B916-49A8-9B8F-E7DCD898A1F2}" srcOrd="1" destOrd="0" presId="urn:microsoft.com/office/officeart/2005/8/layout/orgChart1"/>
    <dgm:cxn modelId="{61279BD2-B636-4D2E-87DE-22D40F73745C}" type="presParOf" srcId="{496AB8D8-B916-49A8-9B8F-E7DCD898A1F2}" destId="{F88F58D4-F4B9-44F5-87E2-FA1F18E3781B}" srcOrd="0" destOrd="0" presId="urn:microsoft.com/office/officeart/2005/8/layout/orgChart1"/>
    <dgm:cxn modelId="{8AC4A64F-58E9-4EC4-8A8D-FC208D03EADF}" type="presParOf" srcId="{496AB8D8-B916-49A8-9B8F-E7DCD898A1F2}" destId="{AB1ED0BD-3CCD-4FCC-8C84-1BBD04E0E214}" srcOrd="1" destOrd="0" presId="urn:microsoft.com/office/officeart/2005/8/layout/orgChart1"/>
    <dgm:cxn modelId="{4E31CB0E-8137-434D-BB2E-433308F83A1C}" type="presParOf" srcId="{AB1ED0BD-3CCD-4FCC-8C84-1BBD04E0E214}" destId="{E02E0890-2D63-4327-8D6E-5922D1A9421B}" srcOrd="0" destOrd="0" presId="urn:microsoft.com/office/officeart/2005/8/layout/orgChart1"/>
    <dgm:cxn modelId="{FD5ABD6A-DECF-446B-81A9-4F52FD371364}" type="presParOf" srcId="{E02E0890-2D63-4327-8D6E-5922D1A9421B}" destId="{810E574A-1994-4CCA-8DFC-AEBDC75F59D0}" srcOrd="0" destOrd="0" presId="urn:microsoft.com/office/officeart/2005/8/layout/orgChart1"/>
    <dgm:cxn modelId="{9B1202FE-D94E-4644-ABF4-81B240E306BB}" type="presParOf" srcId="{E02E0890-2D63-4327-8D6E-5922D1A9421B}" destId="{250722C1-8573-42EE-BB17-42DA2C5F832C}" srcOrd="1" destOrd="0" presId="urn:microsoft.com/office/officeart/2005/8/layout/orgChart1"/>
    <dgm:cxn modelId="{073C2983-DB2D-4934-8219-0CF1A39C0412}" type="presParOf" srcId="{AB1ED0BD-3CCD-4FCC-8C84-1BBD04E0E214}" destId="{A36EB1A5-53BF-4F09-BAE5-3AB18A0578DA}" srcOrd="1" destOrd="0" presId="urn:microsoft.com/office/officeart/2005/8/layout/orgChart1"/>
    <dgm:cxn modelId="{8F3DD5FF-3FBA-46D8-8D27-58E163D1F81D}" type="presParOf" srcId="{AB1ED0BD-3CCD-4FCC-8C84-1BBD04E0E214}" destId="{A8D7E239-9FF1-4CC8-924B-B006D428FC82}" srcOrd="2" destOrd="0" presId="urn:microsoft.com/office/officeart/2005/8/layout/orgChart1"/>
    <dgm:cxn modelId="{16AB380C-64FB-4460-BBE5-C53BB061D208}" type="presParOf" srcId="{496AB8D8-B916-49A8-9B8F-E7DCD898A1F2}" destId="{A2219D90-C8DB-427F-975A-A6EC8C60326A}" srcOrd="2" destOrd="0" presId="urn:microsoft.com/office/officeart/2005/8/layout/orgChart1"/>
    <dgm:cxn modelId="{FF6690B6-8CC9-4871-8335-A735BEFA9C3C}" type="presParOf" srcId="{496AB8D8-B916-49A8-9B8F-E7DCD898A1F2}" destId="{6AA346A3-F818-4367-B7E7-2A10C9C45C50}" srcOrd="3" destOrd="0" presId="urn:microsoft.com/office/officeart/2005/8/layout/orgChart1"/>
    <dgm:cxn modelId="{1FBD1CA6-9565-4C37-8B51-F229370ACC3A}" type="presParOf" srcId="{6AA346A3-F818-4367-B7E7-2A10C9C45C50}" destId="{E2DB089A-4E37-4EBB-B083-6B3C37295E9F}" srcOrd="0" destOrd="0" presId="urn:microsoft.com/office/officeart/2005/8/layout/orgChart1"/>
    <dgm:cxn modelId="{6B408E71-7BCD-42CF-8C29-5011EA73076A}" type="presParOf" srcId="{E2DB089A-4E37-4EBB-B083-6B3C37295E9F}" destId="{24750BBB-FDAF-4633-A092-1FDE05CF5F4E}" srcOrd="0" destOrd="0" presId="urn:microsoft.com/office/officeart/2005/8/layout/orgChart1"/>
    <dgm:cxn modelId="{D1CFC214-37D5-4E6F-A91B-AD082BC01F7B}" type="presParOf" srcId="{E2DB089A-4E37-4EBB-B083-6B3C37295E9F}" destId="{888960FC-CFD8-4C74-A8CE-E6E40139F608}" srcOrd="1" destOrd="0" presId="urn:microsoft.com/office/officeart/2005/8/layout/orgChart1"/>
    <dgm:cxn modelId="{8DCC4C64-8102-4785-BB0C-678F6F578B3E}" type="presParOf" srcId="{6AA346A3-F818-4367-B7E7-2A10C9C45C50}" destId="{B911BCC6-3F74-4D6E-B8D4-3C4F29EFDC20}" srcOrd="1" destOrd="0" presId="urn:microsoft.com/office/officeart/2005/8/layout/orgChart1"/>
    <dgm:cxn modelId="{13D6D21E-10D7-4089-BD64-5E1F16B2DA36}" type="presParOf" srcId="{6AA346A3-F818-4367-B7E7-2A10C9C45C50}" destId="{78B0C049-64E2-4307-8D37-6DDCDBBE5880}" srcOrd="2" destOrd="0" presId="urn:microsoft.com/office/officeart/2005/8/layout/orgChart1"/>
    <dgm:cxn modelId="{601F8396-2130-4D40-9FD1-5A16D79B982E}" type="presParOf" srcId="{496AB8D8-B916-49A8-9B8F-E7DCD898A1F2}" destId="{9E17B77D-3DCC-48B5-9971-A3C44934E00D}" srcOrd="4" destOrd="0" presId="urn:microsoft.com/office/officeart/2005/8/layout/orgChart1"/>
    <dgm:cxn modelId="{B1385091-ECC7-48E8-948B-3844B7E46C60}" type="presParOf" srcId="{496AB8D8-B916-49A8-9B8F-E7DCD898A1F2}" destId="{56CD31D7-8B8F-4D30-86B0-1AE524E2ACDB}" srcOrd="5" destOrd="0" presId="urn:microsoft.com/office/officeart/2005/8/layout/orgChart1"/>
    <dgm:cxn modelId="{A392CD00-49F9-4320-8B14-860310EF7D92}" type="presParOf" srcId="{56CD31D7-8B8F-4D30-86B0-1AE524E2ACDB}" destId="{5F4F222C-D693-4246-BC37-A483905F5B52}" srcOrd="0" destOrd="0" presId="urn:microsoft.com/office/officeart/2005/8/layout/orgChart1"/>
    <dgm:cxn modelId="{FEBB2323-D885-4A26-8E23-C1EBD6FB958B}" type="presParOf" srcId="{5F4F222C-D693-4246-BC37-A483905F5B52}" destId="{16B18742-B77B-410F-9798-0B61323D27DB}" srcOrd="0" destOrd="0" presId="urn:microsoft.com/office/officeart/2005/8/layout/orgChart1"/>
    <dgm:cxn modelId="{EFD8C0A5-35B6-479D-AC72-61F5D98E6E26}" type="presParOf" srcId="{5F4F222C-D693-4246-BC37-A483905F5B52}" destId="{679AE115-B396-43BF-90FD-E3ACE2A3F1B3}" srcOrd="1" destOrd="0" presId="urn:microsoft.com/office/officeart/2005/8/layout/orgChart1"/>
    <dgm:cxn modelId="{1C807621-AF7F-43FB-B477-A0D65ABE4020}" type="presParOf" srcId="{56CD31D7-8B8F-4D30-86B0-1AE524E2ACDB}" destId="{1A8A8199-2F1C-480F-995E-DD06BD34CAD8}" srcOrd="1" destOrd="0" presId="urn:microsoft.com/office/officeart/2005/8/layout/orgChart1"/>
    <dgm:cxn modelId="{6B003C92-4F11-42CC-96FC-AE9DFDF68C15}" type="presParOf" srcId="{56CD31D7-8B8F-4D30-86B0-1AE524E2ACDB}" destId="{0DC0892C-F580-4DEF-9B6A-ED333ED0C20C}" srcOrd="2" destOrd="0" presId="urn:microsoft.com/office/officeart/2005/8/layout/orgChart1"/>
    <dgm:cxn modelId="{F0465D1F-E080-473E-B5BE-794697DA0B5A}" type="presParOf" srcId="{9F329C1D-5AAD-43B2-9CB3-1184908C347A}" destId="{E63A13E0-8D90-4570-9826-D6E6F202E5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B77D-3DCC-48B5-9971-A3C44934E00D}">
      <dsp:nvSpPr>
        <dsp:cNvPr id="0" name=""/>
        <dsp:cNvSpPr/>
      </dsp:nvSpPr>
      <dsp:spPr>
        <a:xfrm>
          <a:off x="4064000" y="1555478"/>
          <a:ext cx="2875309" cy="69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4"/>
              </a:lnTo>
              <a:lnTo>
                <a:pt x="2875309" y="449534"/>
              </a:lnTo>
              <a:lnTo>
                <a:pt x="2875309" y="6990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19D90-C8DB-427F-975A-A6EC8C60326A}">
      <dsp:nvSpPr>
        <dsp:cNvPr id="0" name=""/>
        <dsp:cNvSpPr/>
      </dsp:nvSpPr>
      <dsp:spPr>
        <a:xfrm>
          <a:off x="4018280" y="1555478"/>
          <a:ext cx="91440" cy="69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90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F58D4-F4B9-44F5-87E2-FA1F18E3781B}">
      <dsp:nvSpPr>
        <dsp:cNvPr id="0" name=""/>
        <dsp:cNvSpPr/>
      </dsp:nvSpPr>
      <dsp:spPr>
        <a:xfrm>
          <a:off x="1188690" y="1555478"/>
          <a:ext cx="2875309" cy="699044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449534"/>
              </a:lnTo>
              <a:lnTo>
                <a:pt x="0" y="449534"/>
              </a:lnTo>
              <a:lnTo>
                <a:pt x="0" y="6990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E2DA2-B40F-40C6-971C-4311E6034050}">
      <dsp:nvSpPr>
        <dsp:cNvPr id="0" name=""/>
        <dsp:cNvSpPr/>
      </dsp:nvSpPr>
      <dsp:spPr>
        <a:xfrm>
          <a:off x="568324" y="367333"/>
          <a:ext cx="6991351" cy="11881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Preparing to face life-or-death situations</a:t>
          </a:r>
        </a:p>
      </dsp:txBody>
      <dsp:txXfrm>
        <a:off x="568324" y="367333"/>
        <a:ext cx="6991351" cy="1188144"/>
      </dsp:txXfrm>
    </dsp:sp>
    <dsp:sp modelId="{810E574A-1994-4CCA-8DFC-AEBDC75F59D0}">
      <dsp:nvSpPr>
        <dsp:cNvPr id="0" name=""/>
        <dsp:cNvSpPr/>
      </dsp:nvSpPr>
      <dsp:spPr>
        <a:xfrm>
          <a:off x="545" y="2254522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Superior planning</a:t>
          </a:r>
        </a:p>
      </dsp:txBody>
      <dsp:txXfrm>
        <a:off x="545" y="2254522"/>
        <a:ext cx="2376289" cy="1188144"/>
      </dsp:txXfrm>
    </dsp:sp>
    <dsp:sp modelId="{24750BBB-FDAF-4633-A092-1FDE05CF5F4E}">
      <dsp:nvSpPr>
        <dsp:cNvPr id="0" name=""/>
        <dsp:cNvSpPr/>
      </dsp:nvSpPr>
      <dsp:spPr>
        <a:xfrm>
          <a:off x="2875855" y="2254522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Good facilities</a:t>
          </a:r>
        </a:p>
      </dsp:txBody>
      <dsp:txXfrm>
        <a:off x="2875855" y="2254522"/>
        <a:ext cx="2376289" cy="1188144"/>
      </dsp:txXfrm>
    </dsp:sp>
    <dsp:sp modelId="{16B18742-B77B-410F-9798-0B61323D27DB}">
      <dsp:nvSpPr>
        <dsp:cNvPr id="0" name=""/>
        <dsp:cNvSpPr/>
      </dsp:nvSpPr>
      <dsp:spPr>
        <a:xfrm>
          <a:off x="5751165" y="2254522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Excellent training</a:t>
          </a:r>
        </a:p>
      </dsp:txBody>
      <dsp:txXfrm>
        <a:off x="5751165" y="2254522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3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6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8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0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9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0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F6489F-D509-4E22-919D-5798BF215DCB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85C9EF-508F-447B-9AB0-3744B38ECC6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0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63D30-A077-4298-948E-969C078BE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380068"/>
            <a:ext cx="10402972" cy="2616199"/>
          </a:xfrm>
        </p:spPr>
        <p:txBody>
          <a:bodyPr>
            <a:normAutofit fontScale="90000"/>
          </a:bodyPr>
          <a:lstStyle/>
          <a:p>
            <a:r>
              <a:rPr lang="en-US" dirty="0"/>
              <a:t>The Use of Feature Films in English Language Training for Seafarers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532B8D-27A6-4B97-BB68-70F23C956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Svitlana Korieshkova, PhD</a:t>
            </a:r>
          </a:p>
          <a:p>
            <a:r>
              <a:rPr lang="en-US" sz="1800" dirty="0">
                <a:cs typeface="Times New Roman" panose="02020603050405020304" pitchFamily="18" charset="0"/>
              </a:rPr>
              <a:t>Ukraine State University of Infrastructure and Technologies</a:t>
            </a:r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9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7D584-3127-4F4B-850C-B55E5B84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3A5676"/>
                </a:solidFill>
              </a:rPr>
              <a:t>Desired Outcomes</a:t>
            </a:r>
            <a:endParaRPr lang="ru-RU" sz="5400" dirty="0">
              <a:solidFill>
                <a:srgbClr val="3A56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Derek A. Rolfe">
            <a:extLst>
              <a:ext uri="{FF2B5EF4-FFF2-40B4-BE49-F238E27FC236}">
                <a16:creationId xmlns:a16="http://schemas.microsoft.com/office/drawing/2014/main" id="{2CB5DB88-C43A-4294-AF1B-A3191D469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r="37052" b="-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93314-A6B2-4A95-93B7-49A719B0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thinking;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Teamwork and cooperation;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for extreme situations;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Mastering the language of international communication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9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CF86F4-79F2-4C61-9E31-EEDD85174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578145"/>
              </p:ext>
            </p:extLst>
          </p:nvPr>
        </p:nvGraphicFramePr>
        <p:xfrm>
          <a:off x="2032000" y="2047875"/>
          <a:ext cx="8128000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1C4FF8BC-4BE3-4941-B20D-C44AFF77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3A5676"/>
                </a:solidFill>
              </a:rPr>
              <a:t>Expect The Unexpected</a:t>
            </a:r>
          </a:p>
        </p:txBody>
      </p:sp>
    </p:spTree>
    <p:extLst>
      <p:ext uri="{BB962C8B-B14F-4D97-AF65-F5344CB8AC3E}">
        <p14:creationId xmlns:p14="http://schemas.microsoft.com/office/powerpoint/2010/main" val="366062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743FA-A7D3-4A27-BE9E-F06FD6E0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3A5676"/>
                </a:solidFill>
              </a:rPr>
              <a:t>Watch and Learn</a:t>
            </a:r>
            <a:endParaRPr lang="ru-RU" sz="5400" dirty="0">
              <a:solidFill>
                <a:srgbClr val="3A567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A5A89-CF0E-4910-9539-A05DC4CC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829"/>
            <a:ext cx="10515600" cy="38111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Development of the professional and communication skills;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Increase of students’ abilities to understand the viewing material;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Expand the vocabulary;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Learn how to express a point of view;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Distinguish the main idea and principal points of a movie.</a:t>
            </a:r>
          </a:p>
        </p:txBody>
      </p:sp>
    </p:spTree>
    <p:extLst>
      <p:ext uri="{BB962C8B-B14F-4D97-AF65-F5344CB8AC3E}">
        <p14:creationId xmlns:p14="http://schemas.microsoft.com/office/powerpoint/2010/main" val="249272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DB03A-92B9-4106-97A9-76C57B24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029"/>
            <a:ext cx="10515600" cy="89965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000" dirty="0">
                <a:solidFill>
                  <a:srgbClr val="3A5676"/>
                </a:solidFill>
              </a:rPr>
              <a:t>Safety First</a:t>
            </a:r>
            <a:endParaRPr lang="ru-RU" sz="6000" dirty="0">
              <a:solidFill>
                <a:srgbClr val="3A567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9B82A-A4E8-4879-AFAC-241CE21EB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41495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the rescuer and the rescued;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Teamwork is essential;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is every crew member’s duty.</a:t>
            </a:r>
          </a:p>
        </p:txBody>
      </p:sp>
      <p:pic>
        <p:nvPicPr>
          <p:cNvPr id="2052" name="Picture 4" descr="Captain Phillips' Review: Tom Hanks Stars in Paul Greengrass' Docudrama -  Variety">
            <a:extLst>
              <a:ext uri="{FF2B5EF4-FFF2-40B4-BE49-F238E27FC236}">
                <a16:creationId xmlns:a16="http://schemas.microsoft.com/office/drawing/2014/main" id="{5EEB47B2-D6EE-4CE9-9324-6549C120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69" y="2058716"/>
            <a:ext cx="5715567" cy="38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136">
            <a:extLst>
              <a:ext uri="{FF2B5EF4-FFF2-40B4-BE49-F238E27FC236}">
                <a16:creationId xmlns:a16="http://schemas.microsoft.com/office/drawing/2014/main" id="{8F834F50-341F-42A5-8C78-91B137699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Rectangle 138">
            <a:extLst>
              <a:ext uri="{FF2B5EF4-FFF2-40B4-BE49-F238E27FC236}">
                <a16:creationId xmlns:a16="http://schemas.microsoft.com/office/drawing/2014/main" id="{333EC967-C9F3-4E15-95C7-C2E77A1E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99" name="Straight Connector 140">
            <a:extLst>
              <a:ext uri="{FF2B5EF4-FFF2-40B4-BE49-F238E27FC236}">
                <a16:creationId xmlns:a16="http://schemas.microsoft.com/office/drawing/2014/main" id="{58A9D3D4-1F89-47F0-A597-FE1A004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00" name="Rectangle 142">
            <a:extLst>
              <a:ext uri="{FF2B5EF4-FFF2-40B4-BE49-F238E27FC236}">
                <a16:creationId xmlns:a16="http://schemas.microsoft.com/office/drawing/2014/main" id="{34EA71CF-71AE-4029-A51A-E96A33E1E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8515-F198-4CAD-B4D8-F14CE691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868" y="634946"/>
            <a:ext cx="4592874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rgbClr val="3A5676"/>
                </a:solidFill>
              </a:rPr>
              <a:t>Extreme Situations</a:t>
            </a:r>
          </a:p>
        </p:txBody>
      </p:sp>
      <p:sp>
        <p:nvSpPr>
          <p:cNvPr id="3101" name="Rectangle 144">
            <a:extLst>
              <a:ext uri="{FF2B5EF4-FFF2-40B4-BE49-F238E27FC236}">
                <a16:creationId xmlns:a16="http://schemas.microsoft.com/office/drawing/2014/main" id="{3236D462-32CA-4058-B468-46ED800E1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Rectangle 146">
            <a:extLst>
              <a:ext uri="{FF2B5EF4-FFF2-40B4-BE49-F238E27FC236}">
                <a16:creationId xmlns:a16="http://schemas.microsoft.com/office/drawing/2014/main" id="{8A77CCE5-0BA8-4CBA-9065-3593464F5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eepwater Horizon - Movie Poster by FlewDesigns on DeviantArt">
            <a:extLst>
              <a:ext uri="{FF2B5EF4-FFF2-40B4-BE49-F238E27FC236}">
                <a16:creationId xmlns:a16="http://schemas.microsoft.com/office/drawing/2014/main" id="{5E57040F-BEE4-45A1-A702-68CD1FA1A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r="-2" b="4123"/>
          <a:stretch/>
        </p:blipFill>
        <p:spPr bwMode="auto">
          <a:xfrm>
            <a:off x="656971" y="473902"/>
            <a:ext cx="2387429" cy="31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Rectangle 148">
            <a:extLst>
              <a:ext uri="{FF2B5EF4-FFF2-40B4-BE49-F238E27FC236}">
                <a16:creationId xmlns:a16="http://schemas.microsoft.com/office/drawing/2014/main" id="{01A526C2-F21D-4D67-B00A-ACDE6AC3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rgbClr val="EC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4" name="Straight Connector 150">
            <a:extLst>
              <a:ext uri="{FF2B5EF4-FFF2-40B4-BE49-F238E27FC236}">
                <a16:creationId xmlns:a16="http://schemas.microsoft.com/office/drawing/2014/main" id="{999811F6-4939-4D83-9E6C-81C58C0C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6569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5" name="Rectangle 152">
            <a:extLst>
              <a:ext uri="{FF2B5EF4-FFF2-40B4-BE49-F238E27FC236}">
                <a16:creationId xmlns:a16="http://schemas.microsoft.com/office/drawing/2014/main" id="{D3261855-F4A6-4CA4-88AC-E5BC3E56D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rgbClr val="3D51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Rectangle 154">
            <a:extLst>
              <a:ext uri="{FF2B5EF4-FFF2-40B4-BE49-F238E27FC236}">
                <a16:creationId xmlns:a16="http://schemas.microsoft.com/office/drawing/2014/main" id="{E18A128F-35D7-41DA-AD80-D3CA15A4C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mazon.com: The Finest Hours - Movie Poster (2016), Size 24 x 36 Inches,  Glossy Photo Paper (Thick 8mil) - Chris Pine, Casey Affleck: Posters &amp;  Prints">
            <a:extLst>
              <a:ext uri="{FF2B5EF4-FFF2-40B4-BE49-F238E27FC236}">
                <a16:creationId xmlns:a16="http://schemas.microsoft.com/office/drawing/2014/main" id="{E24EACD4-E43C-4681-98B9-11F70EB2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794" y="2601842"/>
            <a:ext cx="2180998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15E64-08FE-4886-80EC-3D02612ED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6868" y="2198914"/>
            <a:ext cx="4592874" cy="3670180"/>
          </a:xfrm>
        </p:spPr>
        <p:txBody>
          <a:bodyPr vert="horz" lIns="0" tIns="45720" rIns="0" bIns="45720" rtlCol="0">
            <a:norm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800" dirty="0"/>
              <a:t>Man Overboard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800" dirty="0"/>
              <a:t>Fire onboard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800" dirty="0"/>
              <a:t>Abandoning the vessel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800" dirty="0"/>
              <a:t>Pirate attack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800" dirty="0"/>
              <a:t>SAR (search and rescue operation)</a:t>
            </a:r>
          </a:p>
          <a:p>
            <a:endParaRPr lang="en-US" dirty="0"/>
          </a:p>
        </p:txBody>
      </p:sp>
      <p:sp>
        <p:nvSpPr>
          <p:cNvPr id="3107" name="Rectangle 156">
            <a:extLst>
              <a:ext uri="{FF2B5EF4-FFF2-40B4-BE49-F238E27FC236}">
                <a16:creationId xmlns:a16="http://schemas.microsoft.com/office/drawing/2014/main" id="{F6004EB8-4203-4A4D-9DBD-5CD88D17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ECA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0D56AED-5533-44C0-8963-62F35659E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D5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14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84AAE-D132-4301-8977-49DC0029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4900" dirty="0">
                <a:solidFill>
                  <a:srgbClr val="3A5676"/>
                </a:solidFill>
              </a:rPr>
              <a:t>Exercises Based on Captain Phillips</a:t>
            </a:r>
            <a:endParaRPr lang="ru-RU" sz="4900" dirty="0">
              <a:solidFill>
                <a:srgbClr val="3A5676"/>
              </a:solidFill>
            </a:endParaRPr>
          </a:p>
        </p:txBody>
      </p:sp>
      <p:pic>
        <p:nvPicPr>
          <p:cNvPr id="4098" name="Picture 2" descr="Amazon.com: Captain Phillips (2013) 27 X 40 Movie Poster Style B: Prints:  Posters &amp; Prints">
            <a:extLst>
              <a:ext uri="{FF2B5EF4-FFF2-40B4-BE49-F238E27FC236}">
                <a16:creationId xmlns:a16="http://schemas.microsoft.com/office/drawing/2014/main" id="{B74E0436-E4F3-4793-8E68-232D3259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DED51-E318-4F55-8E17-570FE10C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Practicing vocabulary;</a:t>
            </a:r>
          </a:p>
          <a:p>
            <a:pPr marL="342900" indent="-342900">
              <a:buAutoNum type="arabicPeriod"/>
            </a:pPr>
            <a:r>
              <a:rPr lang="en-US" sz="2800" dirty="0"/>
              <a:t>Behavior analysis in extreme work situations at sea;</a:t>
            </a:r>
          </a:p>
          <a:p>
            <a:pPr marL="342900" indent="-342900">
              <a:buAutoNum type="arabicPeriod"/>
            </a:pPr>
            <a:r>
              <a:rPr lang="en-US" sz="2800" dirty="0"/>
              <a:t>Group discussion;</a:t>
            </a:r>
          </a:p>
          <a:p>
            <a:pPr marL="342900" indent="-342900">
              <a:buAutoNum type="arabicPeriod"/>
            </a:pPr>
            <a:r>
              <a:rPr lang="en-US" sz="2800" dirty="0"/>
              <a:t>Written assignment.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49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0F776-466E-4E41-B3CA-AB9B93CC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solidFill>
                  <a:srgbClr val="3A5676"/>
                </a:solidFill>
              </a:rPr>
              <a:t>Conclusion</a:t>
            </a:r>
            <a:endParaRPr lang="ru-RU" sz="4900" dirty="0">
              <a:solidFill>
                <a:srgbClr val="3A567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06EFB-927F-4942-81E5-0FCCF52B0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9374"/>
            <a:ext cx="6208395" cy="3589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motivating and enjoyable;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provide authentic and varied language;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give a visual context;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variety and flexibility;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effective means of professional-personal development.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B890C-D9F9-49C0-A313-DC90546D0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66" y="2419344"/>
            <a:ext cx="2119884" cy="28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04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193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Times New Roman</vt:lpstr>
      <vt:lpstr>Retrospect</vt:lpstr>
      <vt:lpstr>The Use of Feature Films in English Language Training for Seafarers</vt:lpstr>
      <vt:lpstr>Desired Outcomes</vt:lpstr>
      <vt:lpstr>Expect The Unexpected</vt:lpstr>
      <vt:lpstr>Watch and Learn</vt:lpstr>
      <vt:lpstr> Safety First</vt:lpstr>
      <vt:lpstr>Extreme Situations</vt:lpstr>
      <vt:lpstr>Exercises Based on Captain Phillips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Feature Films in English Language Training for Seafarers</dc:title>
  <dc:creator>Brooks, Anna</dc:creator>
  <cp:lastModifiedBy>Пользователь</cp:lastModifiedBy>
  <cp:revision>5</cp:revision>
  <dcterms:created xsi:type="dcterms:W3CDTF">2020-12-22T03:29:55Z</dcterms:created>
  <dcterms:modified xsi:type="dcterms:W3CDTF">2020-12-22T09:41:50Z</dcterms:modified>
</cp:coreProperties>
</file>