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CA463-A6B3-4F05-A41F-C10099456D50}" type="datetimeFigureOut">
              <a:rPr lang="uk-UA" smtClean="0"/>
              <a:t>21.12.2020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BE5B0-3FD1-49FA-993B-563B39C8708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77258"/>
            <a:ext cx="4625129" cy="6680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0"/>
            <a:ext cx="4608044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8640"/>
            <a:ext cx="4526119" cy="6559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5488" y="376238"/>
            <a:ext cx="5153025" cy="610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2</cp:revision>
  <dcterms:created xsi:type="dcterms:W3CDTF">2020-12-21T10:10:23Z</dcterms:created>
  <dcterms:modified xsi:type="dcterms:W3CDTF">2020-12-21T10:28:11Z</dcterms:modified>
</cp:coreProperties>
</file>